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5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58" r:id="rId13"/>
    <p:sldId id="266" r:id="rId14"/>
    <p:sldId id="267" r:id="rId15"/>
    <p:sldId id="268" r:id="rId17"/>
    <p:sldId id="269" r:id="rId18"/>
    <p:sldId id="27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unname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48105" y="2668905"/>
            <a:ext cx="948436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UNIT 4: PUZZLES AND GAMES</a:t>
            </a:r>
            <a:endParaRPr lang="en-US" sz="5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5875" y="2530475"/>
            <a:ext cx="9664065" cy="1209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710"/>
          </a:xfrm>
        </p:spPr>
        <p:txBody>
          <a:bodyPr anchor="t" anchorCtr="0"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are they learning?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ar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23110" y="1825625"/>
            <a:ext cx="8145145" cy="43516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38200" y="1002665"/>
            <a:ext cx="10515600" cy="981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They are learning Art.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rcRect r="8242" b="54392"/>
          <a:stretch>
            <a:fillRect/>
          </a:stretch>
        </p:blipFill>
        <p:spPr>
          <a:xfrm>
            <a:off x="635" y="0"/>
            <a:ext cx="12192000" cy="254127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l="13313" t="52326" r="9675" b="12015"/>
          <a:stretch>
            <a:fillRect/>
          </a:stretch>
        </p:blipFill>
        <p:spPr>
          <a:xfrm>
            <a:off x="635" y="2541270"/>
            <a:ext cx="10134600" cy="431673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2532380" y="2785745"/>
            <a:ext cx="1360805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3383280" y="3617595"/>
            <a:ext cx="113538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science</a:t>
            </a:r>
            <a:endParaRPr lang="en-US" sz="2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638935" y="4462145"/>
            <a:ext cx="58801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PE</a:t>
            </a:r>
            <a:endParaRPr lang="en-US" sz="2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548380" y="5407660"/>
            <a:ext cx="120650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English</a:t>
            </a:r>
            <a:endParaRPr lang="en-US" sz="2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035810" y="6258560"/>
            <a:ext cx="5886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art</a:t>
            </a:r>
            <a:endParaRPr lang="en-US" sz="2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971155" y="2782570"/>
            <a:ext cx="7473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ICT</a:t>
            </a:r>
            <a:endParaRPr lang="en-US" sz="2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0333990" y="3617595"/>
            <a:ext cx="161163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geography</a:t>
            </a:r>
            <a:endParaRPr lang="en-US" sz="2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9729470" y="4462145"/>
            <a:ext cx="113601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history</a:t>
            </a:r>
            <a:endParaRPr lang="en-US" sz="2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9445625" y="5407660"/>
            <a:ext cx="125984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Spanish</a:t>
            </a:r>
            <a:endParaRPr lang="en-US" sz="2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360"/>
          </a:xfrm>
        </p:spPr>
        <p:txBody>
          <a:bodyPr anchor="t" anchorCtr="0">
            <a:normAutofit fontScale="90000"/>
          </a:bodyPr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Make a survey in groups:</a:t>
            </a:r>
            <a:endParaRPr 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6" name="Content Placeholder 5"/>
          <p:cNvGraphicFramePr/>
          <p:nvPr>
            <p:ph idx="1"/>
          </p:nvPr>
        </p:nvGraphicFramePr>
        <p:xfrm>
          <a:off x="838200" y="1409700"/>
          <a:ext cx="10515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Names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Your favorite subjects  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(the best -&gt; the least)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845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Student 1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Student 2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Student 3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Student 4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548005" y="5224145"/>
            <a:ext cx="83566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-&gt; Finally, our group likes ... best, and then .... 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-&gt; The least favorite subject of our group is ...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rcRect b="65592"/>
          <a:stretch>
            <a:fillRect/>
          </a:stretch>
        </p:blipFill>
        <p:spPr>
          <a:xfrm>
            <a:off x="132715" y="143510"/>
            <a:ext cx="6287135" cy="67151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rcRect t="33868"/>
          <a:stretch>
            <a:fillRect/>
          </a:stretch>
        </p:blipFill>
        <p:spPr>
          <a:xfrm>
            <a:off x="6419215" y="144145"/>
            <a:ext cx="5773420" cy="671449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6420485" y="5603240"/>
            <a:ext cx="2879090" cy="126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9295130" y="5603240"/>
            <a:ext cx="2879090" cy="126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rcRect r="5112" b="82022"/>
          <a:stretch>
            <a:fillRect/>
          </a:stretch>
        </p:blipFill>
        <p:spPr>
          <a:xfrm>
            <a:off x="0" y="0"/>
            <a:ext cx="12192635" cy="13830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rcRect t="17867"/>
          <a:stretch>
            <a:fillRect/>
          </a:stretch>
        </p:blipFill>
        <p:spPr>
          <a:xfrm>
            <a:off x="1425575" y="1383665"/>
            <a:ext cx="9718675" cy="54737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23640" y="1311275"/>
            <a:ext cx="3269615" cy="47244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609975" y="4165600"/>
            <a:ext cx="85344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John</a:t>
            </a:r>
            <a:endParaRPr lang="en-US" sz="2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09340" y="2724150"/>
            <a:ext cx="4612005" cy="660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519160" y="4165600"/>
            <a:ext cx="7473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Dan</a:t>
            </a:r>
            <a:endParaRPr lang="en-US" sz="25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29025" y="3749675"/>
            <a:ext cx="3156585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2257425" y="3883025"/>
            <a:ext cx="101155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solidFill>
                  <a:schemeClr val="accent6"/>
                </a:solidFill>
                <a:latin typeface="Times New Roman" panose="02020603050405020304" charset="0"/>
                <a:cs typeface="Times New Roman" panose="02020603050405020304" charset="0"/>
              </a:rPr>
              <a:t>Becky</a:t>
            </a:r>
            <a:endParaRPr lang="en-US" sz="2500" b="1">
              <a:solidFill>
                <a:schemeClr val="accent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23640" y="2254250"/>
            <a:ext cx="3477895" cy="2095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9817735" y="3883025"/>
            <a:ext cx="108267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</a:rPr>
              <a:t>Emma</a:t>
            </a:r>
            <a:endParaRPr lang="en-US" sz="2500" b="1">
              <a:solidFill>
                <a:schemeClr val="accent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132455" y="2724150"/>
            <a:ext cx="4824730" cy="444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6454140" y="4165600"/>
            <a:ext cx="64135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Joe</a:t>
            </a:r>
            <a:endParaRPr lang="en-US" sz="25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886325" y="3882390"/>
            <a:ext cx="85344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5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Sally</a:t>
            </a:r>
            <a:endParaRPr lang="en-US" sz="25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ldLvl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rcRect r="8634" b="87335"/>
          <a:stretch>
            <a:fillRect/>
          </a:stretch>
        </p:blipFill>
        <p:spPr>
          <a:xfrm>
            <a:off x="0" y="0"/>
            <a:ext cx="12191365" cy="13131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rcRect l="7251" t="12837"/>
          <a:stretch>
            <a:fillRect/>
          </a:stretch>
        </p:blipFill>
        <p:spPr>
          <a:xfrm>
            <a:off x="635" y="1312545"/>
            <a:ext cx="12191365" cy="554545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02560" y="1443355"/>
            <a:ext cx="6748145" cy="491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36975" y="2553335"/>
            <a:ext cx="5713730" cy="491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55690" y="5728970"/>
            <a:ext cx="5539105" cy="491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3390" y="2066290"/>
            <a:ext cx="793750" cy="415925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20520" y="2066290"/>
            <a:ext cx="793750" cy="2042795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02560" y="3643630"/>
            <a:ext cx="793750" cy="321437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787380" y="1443355"/>
            <a:ext cx="793750" cy="527431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860" y="194945"/>
            <a:ext cx="5034280" cy="626745"/>
          </a:xfrm>
        </p:spPr>
        <p:txBody>
          <a:bodyPr anchor="t" anchorCtr="0">
            <a:normAutofit fontScale="90000"/>
          </a:bodyPr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5/ MIME GAME: </a:t>
            </a:r>
            <a:endParaRPr lang="en-US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" y="1617980"/>
            <a:ext cx="5181600" cy="4351338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GAME RULES: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Work in groups of three.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Write five activities on pieces of paper. 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Use the present continuous, for example, I’m having lunch.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One student takes a pieces of paper and mimes the sentence.</a:t>
            </a:r>
            <a:endParaRPr lang="en-US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first student to guess the correct sentence mimes the next sentence.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 descr="mime gam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94375" y="1617980"/>
            <a:ext cx="6332855" cy="42176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06850" y="177165"/>
            <a:ext cx="4120515" cy="661670"/>
          </a:xfrm>
          <a:prstGeom prst="round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5953760" y="1878330"/>
            <a:ext cx="26739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i="1">
                <a:latin typeface="Times New Roman" panose="02020603050405020304" charset="0"/>
                <a:cs typeface="Times New Roman" panose="02020603050405020304" charset="0"/>
              </a:rPr>
              <a:t>Are you having dinner?</a:t>
            </a:r>
            <a:endParaRPr lang="en-US" sz="20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916295" y="1878965"/>
            <a:ext cx="2721610" cy="452755"/>
          </a:xfrm>
          <a:prstGeom prst="wedgeRoundRectCallou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0541000" y="2987675"/>
            <a:ext cx="1466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No, I’m not.</a:t>
            </a:r>
            <a:endParaRPr lang="en-US" sz="2000" b="1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0541635" y="2961005"/>
            <a:ext cx="1466215" cy="452755"/>
          </a:xfrm>
          <a:prstGeom prst="wedgeRoundRectCallou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803005" y="1219200"/>
            <a:ext cx="25888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i="1">
                <a:latin typeface="Times New Roman" panose="02020603050405020304" charset="0"/>
                <a:cs typeface="Times New Roman" panose="02020603050405020304" charset="0"/>
              </a:rPr>
              <a:t>Are you having lunch?</a:t>
            </a:r>
            <a:endParaRPr lang="en-US" sz="20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Line Callout 3 12"/>
          <p:cNvSpPr/>
          <p:nvPr/>
        </p:nvSpPr>
        <p:spPr>
          <a:xfrm>
            <a:off x="8732520" y="1084580"/>
            <a:ext cx="2703195" cy="60452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31302"/>
              <a:gd name="adj6" fmla="val 5003"/>
              <a:gd name="adj7" fmla="val 309873"/>
              <a:gd name="adj8" fmla="val -3429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7171690" y="5969635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 i="1">
                <a:latin typeface="Times New Roman" panose="02020603050405020304" charset="0"/>
                <a:cs typeface="Times New Roman" panose="02020603050405020304" charset="0"/>
              </a:rPr>
              <a:t>Yes, I am.</a:t>
            </a:r>
            <a:endParaRPr lang="en-US" sz="20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Line Callout 3 14"/>
          <p:cNvSpPr/>
          <p:nvPr/>
        </p:nvSpPr>
        <p:spPr>
          <a:xfrm rot="10800000">
            <a:off x="6476365" y="5969635"/>
            <a:ext cx="2326640" cy="39814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31302"/>
              <a:gd name="adj6" fmla="val 5003"/>
              <a:gd name="adj7" fmla="val 827432"/>
              <a:gd name="adj8" fmla="val -53793"/>
            </a:avLst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3" grpId="0" uiExpand="1" build="p"/>
      <p:bldP spid="3" grpId="1" build="p"/>
      <p:bldP spid="8" grpId="0" animBg="1"/>
      <p:bldP spid="8" grpId="1" animBg="1"/>
      <p:bldP spid="10" grpId="0" bldLvl="0" animBg="1"/>
      <p:bldP spid="10" grpId="1" animBg="1"/>
      <p:bldP spid="13" grpId="0" animBg="1"/>
      <p:bldP spid="13" grpId="1" animBg="1"/>
      <p:bldP spid="15" grpId="0" bldLvl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Content Placeholder 9" descr="cbdbbdf08d34cf7fc2d227a44bcc947d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/>
          <p:nvPr>
            <p:ph sz="half" idx="1"/>
          </p:nvPr>
        </p:nvGraphicFramePr>
        <p:xfrm>
          <a:off x="1118870" y="941070"/>
          <a:ext cx="1076325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0"/>
              </a:tblGrid>
              <a:tr h="28003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* Homework:</a:t>
                      </a:r>
                      <a:endParaRPr lang="en-US" sz="4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Review the grammar structures and new words of unit 4.</a:t>
                      </a:r>
                      <a:endParaRPr lang="en-US" sz="4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Complete unit 4 tests, End-of-term 1 test, Teacher’s Resource Disk.</a:t>
                      </a:r>
                      <a:endParaRPr lang="en-US" sz="4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literatur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88995" y="1532890"/>
            <a:ext cx="3674745" cy="5130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7063740" y="2766060"/>
            <a:ext cx="473138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literature.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physical educatio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92045" y="1533525"/>
            <a:ext cx="7668260" cy="51073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38200" y="2076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P.E/ Physical education.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biology"/>
          <p:cNvPicPr>
            <a:picLocks noChangeAspect="1"/>
          </p:cNvPicPr>
          <p:nvPr>
            <p:ph idx="1"/>
          </p:nvPr>
        </p:nvPicPr>
        <p:blipFill>
          <a:blip r:embed="rId1"/>
          <a:srcRect l="13195" r="13195"/>
          <a:stretch>
            <a:fillRect/>
          </a:stretch>
        </p:blipFill>
        <p:spPr>
          <a:xfrm>
            <a:off x="4106545" y="1320165"/>
            <a:ext cx="3903980" cy="53035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Biology.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710"/>
          </a:xfrm>
        </p:spPr>
        <p:txBody>
          <a:bodyPr anchor="t" anchorCtr="0"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physics"/>
          <p:cNvPicPr>
            <a:picLocks noChangeAspect="1"/>
          </p:cNvPicPr>
          <p:nvPr>
            <p:ph idx="1"/>
          </p:nvPr>
        </p:nvPicPr>
        <p:blipFill>
          <a:blip r:embed="rId1"/>
          <a:srcRect l="13250" r="12826"/>
          <a:stretch>
            <a:fillRect/>
          </a:stretch>
        </p:blipFill>
        <p:spPr>
          <a:xfrm>
            <a:off x="4142740" y="1346835"/>
            <a:ext cx="4003040" cy="541591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716280" y="365125"/>
            <a:ext cx="10515600" cy="981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Physics.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710"/>
          </a:xfrm>
        </p:spPr>
        <p:txBody>
          <a:bodyPr anchor="t" anchorCtr="0"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geography"/>
          <p:cNvPicPr>
            <a:picLocks noChangeAspect="1"/>
          </p:cNvPicPr>
          <p:nvPr>
            <p:ph idx="1"/>
          </p:nvPr>
        </p:nvPicPr>
        <p:blipFill>
          <a:blip r:embed="rId1"/>
          <a:srcRect l="7384" r="6946"/>
          <a:stretch>
            <a:fillRect/>
          </a:stretch>
        </p:blipFill>
        <p:spPr>
          <a:xfrm>
            <a:off x="3825875" y="1231265"/>
            <a:ext cx="4652645" cy="54305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38200" y="249555"/>
            <a:ext cx="10515600" cy="981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Geography.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710"/>
          </a:xfrm>
        </p:spPr>
        <p:txBody>
          <a:bodyPr anchor="t" anchorCtr="0"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mat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09215" y="1656715"/>
            <a:ext cx="6876415" cy="47548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573405" y="1123315"/>
            <a:ext cx="10515600" cy="981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Maths.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710"/>
          </a:xfrm>
        </p:spPr>
        <p:txBody>
          <a:bodyPr anchor="t" anchorCtr="0"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are they learning?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music"/>
          <p:cNvPicPr>
            <a:picLocks noChangeAspect="1"/>
          </p:cNvPicPr>
          <p:nvPr>
            <p:ph idx="1"/>
          </p:nvPr>
        </p:nvPicPr>
        <p:blipFill>
          <a:blip r:embed="rId1"/>
          <a:srcRect b="5667"/>
          <a:stretch>
            <a:fillRect/>
          </a:stretch>
        </p:blipFill>
        <p:spPr>
          <a:xfrm>
            <a:off x="2368550" y="1181735"/>
            <a:ext cx="7320915" cy="558863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38200" y="200025"/>
            <a:ext cx="10515600" cy="981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They are learning Music.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WPS Presentation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Which subject is it?</vt:lpstr>
      <vt:lpstr>Which subject is it?</vt:lpstr>
      <vt:lpstr>Which subject is it?</vt:lpstr>
      <vt:lpstr>Which subject is it?</vt:lpstr>
      <vt:lpstr>Which subject is it?</vt:lpstr>
      <vt:lpstr>Which subject is it?</vt:lpstr>
      <vt:lpstr>Which subject are they learning?</vt:lpstr>
      <vt:lpstr>Which subject are they learning?</vt:lpstr>
      <vt:lpstr>PowerPoint 演示文稿</vt:lpstr>
      <vt:lpstr>Make a survey in groups:</vt:lpstr>
      <vt:lpstr>PowerPoint 演示文稿</vt:lpstr>
      <vt:lpstr>PowerPoint 演示文稿</vt:lpstr>
      <vt:lpstr>PowerPoint 演示文稿</vt:lpstr>
      <vt:lpstr>5/ MIME GAME: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PHAM THI THUY</cp:lastModifiedBy>
  <cp:revision>24</cp:revision>
  <dcterms:created xsi:type="dcterms:W3CDTF">2021-05-28T16:42:00Z</dcterms:created>
  <dcterms:modified xsi:type="dcterms:W3CDTF">2021-07-22T04:06:20Z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